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69E9-D26D-4994-92D5-200345BFFD5A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964F-D808-4C75-A38D-1A512A70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ootstrapdocs.com/v3.0.3/docs/cs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410" y="1931669"/>
            <a:ext cx="9144000" cy="743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Bootstrap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00150"/>
            <a:ext cx="9144000" cy="5154930"/>
          </a:xfrm>
        </p:spPr>
        <p:txBody>
          <a:bodyPr>
            <a:normAutofit/>
          </a:bodyPr>
          <a:lstStyle/>
          <a:p>
            <a:pPr lvl="0" algn="l"/>
            <a:r>
              <a:rPr lang="en-US" sz="4000" dirty="0" smtClean="0"/>
              <a:t>Topics</a:t>
            </a:r>
          </a:p>
          <a:p>
            <a:pPr lvl="0" algn="l"/>
            <a:endParaRPr lang="en-US" sz="40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bootstrap?</a:t>
            </a:r>
            <a:endParaRPr lang="en-US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Documentation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Media Queries for responsiveness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Usage : Link or download?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Building a responsive web page using bootstrap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Modals: </a:t>
            </a:r>
            <a:r>
              <a:rPr lang="en-US" dirty="0" smtClean="0"/>
              <a:t> </a:t>
            </a:r>
            <a:r>
              <a:rPr lang="en-US" dirty="0" err="1" smtClean="0"/>
              <a:t>Gootstrap</a:t>
            </a:r>
            <a:r>
              <a:rPr lang="en-US" dirty="0" smtClean="0"/>
              <a:t> </a:t>
            </a:r>
            <a:r>
              <a:rPr lang="en-US" dirty="0"/>
              <a:t>plug-ins for interactive dialog windows.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5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Task 1: Construct the design by considering the DOM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1825625"/>
            <a:ext cx="112280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Examine the </a:t>
            </a:r>
            <a:r>
              <a:rPr lang="en-US" dirty="0"/>
              <a:t>mockup and model it using boxes. </a:t>
            </a:r>
            <a:r>
              <a:rPr lang="en-US" dirty="0" smtClean="0"/>
              <a:t>These </a:t>
            </a:r>
            <a:r>
              <a:rPr lang="en-US" dirty="0"/>
              <a:t>boxes will represent the </a:t>
            </a:r>
            <a:r>
              <a:rPr lang="en-US" dirty="0" smtClean="0"/>
              <a:t>divisions </a:t>
            </a:r>
            <a:r>
              <a:rPr lang="en-US" dirty="0"/>
              <a:t>on the page. </a:t>
            </a:r>
            <a:endParaRPr lang="en-US" dirty="0" smtClean="0"/>
          </a:p>
          <a:p>
            <a:r>
              <a:rPr lang="en-US" dirty="0" smtClean="0"/>
              <a:t>Use a &lt;div&gt;  </a:t>
            </a:r>
            <a:r>
              <a:rPr lang="en-US" dirty="0"/>
              <a:t>container </a:t>
            </a:r>
            <a:r>
              <a:rPr lang="en-US" dirty="0" smtClean="0"/>
              <a:t>to encompass </a:t>
            </a:r>
            <a:r>
              <a:rPr lang="en-US" dirty="0"/>
              <a:t>the entire </a:t>
            </a:r>
            <a:r>
              <a:rPr lang="en-US" dirty="0" smtClean="0"/>
              <a:t>page.</a:t>
            </a:r>
          </a:p>
          <a:p>
            <a:r>
              <a:rPr lang="en-US" dirty="0" smtClean="0"/>
              <a:t> Subdivide elements by row divisions.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Question: </a:t>
            </a:r>
          </a:p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bootstrap classes should you use to wrap the first row of “Feature” items?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Question:</a:t>
            </a:r>
          </a:p>
          <a:p>
            <a:pPr marL="0" indent="0">
              <a:buNone/>
            </a:pPr>
            <a:r>
              <a:rPr lang="en-US" dirty="0" smtClean="0"/>
              <a:t> Which </a:t>
            </a:r>
            <a:r>
              <a:rPr lang="en-US" dirty="0"/>
              <a:t>class should you use to wrap one single featured item? </a:t>
            </a:r>
          </a:p>
        </p:txBody>
      </p:sp>
    </p:spTree>
    <p:extLst>
      <p:ext uri="{BB962C8B-B14F-4D97-AF65-F5344CB8AC3E}">
        <p14:creationId xmlns:p14="http://schemas.microsoft.com/office/powerpoint/2010/main" val="180282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6" y="365125"/>
            <a:ext cx="11241504" cy="5813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Task 2: Build the Webpage using the DOM design and bootstrap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0633" y="1283635"/>
            <a:ext cx="11241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&lt;!DOCTYPE html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&lt;head&gt;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&lt;title&gt;Lab Bootstrap&lt;/title&gt;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&lt;link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rel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="stylesheet"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href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="https://maxcdn.bootstrapcdn.com/bootstrap/3.3.6/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css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/bootstrap.min.css"&gt;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&lt;body&gt;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&lt;div class="container"&gt;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&lt;/div&gt;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&lt;/html&gt;</a:t>
            </a:r>
            <a:endParaRPr lang="en-US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263" y="3898232"/>
            <a:ext cx="3497179" cy="1443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7106653" y="3834063"/>
            <a:ext cx="2181726" cy="1187116"/>
          </a:xfrm>
          <a:prstGeom prst="wedgeRectCallout">
            <a:avLst>
              <a:gd name="adj1" fmla="val -178241"/>
              <a:gd name="adj2" fmla="val -2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 rows will be placed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7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7"/>
            <a:ext cx="10515600" cy="469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2 continued…….Rows 1 - 3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2105"/>
            <a:ext cx="10515600" cy="57591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&lt;div class="row"&gt;</a:t>
            </a:r>
          </a:p>
          <a:p>
            <a:pPr marL="0" indent="0">
              <a:buNone/>
            </a:pPr>
            <a:r>
              <a:rPr lang="en-US" dirty="0"/>
              <a:t>      &lt;div class="col-md-6"&gt;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="images/demo.gif" alt "logo"&gt;  &lt;/div&gt;</a:t>
            </a:r>
          </a:p>
          <a:p>
            <a:pPr marL="0" indent="0">
              <a:buNone/>
            </a:pPr>
            <a:r>
              <a:rPr lang="en-US" dirty="0"/>
              <a:t>      &lt;div class="col-md-6 text-right text-uppercase"&gt;</a:t>
            </a:r>
          </a:p>
          <a:p>
            <a:pPr marL="0" indent="0">
              <a:buNone/>
            </a:pPr>
            <a:r>
              <a:rPr lang="en-US" dirty="0"/>
              <a:t>        &lt;h1&gt;Bobo Smith&lt;/h1&gt;  &lt;h4&gt;Web Programmer&lt;/h4&gt;</a:t>
            </a:r>
          </a:p>
          <a:p>
            <a:pPr marL="0" indent="0">
              <a:buNone/>
            </a:pPr>
            <a:r>
              <a:rPr lang="en-US" dirty="0"/>
              <a:t>      &lt;/div&gt;</a:t>
            </a:r>
          </a:p>
          <a:p>
            <a:pPr marL="0" indent="0">
              <a:buNone/>
            </a:pPr>
            <a:r>
              <a:rPr lang="en-US" dirty="0"/>
              <a:t>    &lt;/div&gt;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&lt;div class=" row "&gt;</a:t>
            </a:r>
          </a:p>
          <a:p>
            <a:pPr marL="0" indent="0">
              <a:buNone/>
            </a:pPr>
            <a:r>
              <a:rPr lang="en-US" dirty="0"/>
              <a:t>      &lt;div class="</a:t>
            </a:r>
            <a:r>
              <a:rPr lang="en-US" b="1" dirty="0"/>
              <a:t>col-md-12</a:t>
            </a:r>
            <a:r>
              <a:rPr lang="en-US" dirty="0"/>
              <a:t>"&gt;  &lt;</a:t>
            </a:r>
            <a:r>
              <a:rPr lang="en-US" dirty="0" err="1"/>
              <a:t>img</a:t>
            </a:r>
            <a:r>
              <a:rPr lang="en-US" dirty="0"/>
              <a:t> class="</a:t>
            </a:r>
            <a:r>
              <a:rPr lang="en-US" dirty="0" err="1"/>
              <a:t>img</a:t>
            </a:r>
            <a:r>
              <a:rPr lang="en-US" dirty="0"/>
              <a:t>-responsive" </a:t>
            </a:r>
            <a:r>
              <a:rPr lang="en-US" dirty="0" err="1"/>
              <a:t>src</a:t>
            </a:r>
            <a:r>
              <a:rPr lang="en-US" dirty="0"/>
              <a:t>="images/girl.png" alt="girl"&gt; &lt;/div&gt;</a:t>
            </a:r>
          </a:p>
          <a:p>
            <a:pPr marL="0" indent="0">
              <a:buNone/>
            </a:pPr>
            <a:r>
              <a:rPr lang="en-US" dirty="0"/>
              <a:t>    &lt;/div&gt;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&lt;div class=" row "&gt;</a:t>
            </a:r>
          </a:p>
          <a:p>
            <a:pPr marL="0" indent="0">
              <a:buNone/>
            </a:pPr>
            <a:r>
              <a:rPr lang="en-US" dirty="0"/>
              <a:t>      &lt;div class="col-md-12"&gt;  &lt;h2&gt;Features&lt;/h2&gt; &lt;/div&gt;</a:t>
            </a:r>
          </a:p>
          <a:p>
            <a:pPr marL="0" indent="0">
              <a:buNone/>
            </a:pPr>
            <a:r>
              <a:rPr lang="en-US" dirty="0"/>
              <a:t>    &lt;/div&gt;</a:t>
            </a:r>
          </a:p>
        </p:txBody>
      </p:sp>
    </p:spTree>
    <p:extLst>
      <p:ext uri="{BB962C8B-B14F-4D97-AF65-F5344CB8AC3E}">
        <p14:creationId xmlns:p14="http://schemas.microsoft.com/office/powerpoint/2010/main" val="81013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7"/>
            <a:ext cx="10515600" cy="469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2 continued……. </a:t>
            </a:r>
            <a:r>
              <a:rPr lang="en-US" dirty="0" smtClean="0"/>
              <a:t>Rows 4 - 6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2105"/>
            <a:ext cx="10515600" cy="5759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&lt;div class="col-md-4"&gt;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de-DE" dirty="0"/>
              <a:t>&lt;img src="images/bw1.png" alt="bw1" width=100%"&gt;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        </a:t>
            </a:r>
            <a:r>
              <a:rPr lang="en-US" dirty="0"/>
              <a:t>&lt;h4 class="text-uppercase"&gt;JavaScript&lt;/h4&gt;</a:t>
            </a:r>
          </a:p>
          <a:p>
            <a:pPr marL="0" indent="0">
              <a:buNone/>
            </a:pPr>
            <a:r>
              <a:rPr lang="en-US" dirty="0"/>
              <a:t>        &lt;p&gt;https://github.com/android&lt;/p&gt;</a:t>
            </a:r>
          </a:p>
          <a:p>
            <a:pPr marL="0" indent="0">
              <a:buNone/>
            </a:pPr>
            <a:r>
              <a:rPr lang="en-US" dirty="0"/>
              <a:t>      &lt;/div&gt;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&lt;div class="col-md-4"&gt;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de-DE" dirty="0"/>
              <a:t>&lt;img src="images/bw2.png" alt="bs2" width="100%"&gt;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        </a:t>
            </a:r>
            <a:r>
              <a:rPr lang="en-US" dirty="0"/>
              <a:t>&lt;h4 class="text-uppercase"&gt;Samples&lt;/h4&gt;</a:t>
            </a:r>
          </a:p>
          <a:p>
            <a:pPr marL="0" indent="0">
              <a:buNone/>
            </a:pPr>
            <a:r>
              <a:rPr lang="en-US" dirty="0"/>
              <a:t>        &lt;p&gt;https://github.com/model&lt;/p&gt;</a:t>
            </a:r>
          </a:p>
          <a:p>
            <a:pPr marL="0" indent="0">
              <a:buNone/>
            </a:pPr>
            <a:r>
              <a:rPr lang="en-US" dirty="0"/>
              <a:t>      &lt;/div&gt;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&lt;div class="col-md-4"&gt;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de-DE" dirty="0"/>
              <a:t>&lt;img src="images/bw3.png" alt="bs3" width="100%"&gt;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        </a:t>
            </a:r>
            <a:r>
              <a:rPr lang="en-US" dirty="0"/>
              <a:t>&lt;h4 class="text-uppercase"&gt;Back-end&lt;/h4&gt;</a:t>
            </a:r>
          </a:p>
          <a:p>
            <a:pPr marL="0" indent="0">
              <a:buNone/>
            </a:pPr>
            <a:r>
              <a:rPr lang="en-US" dirty="0"/>
              <a:t>        &lt;p&gt;https://github.com/sample&lt;/p&gt;</a:t>
            </a:r>
          </a:p>
          <a:p>
            <a:pPr marL="0" indent="0">
              <a:buNone/>
            </a:pPr>
            <a:r>
              <a:rPr lang="en-US" dirty="0"/>
              <a:t>      &lt;/div&gt;</a:t>
            </a:r>
          </a:p>
          <a:p>
            <a:pPr marL="0" indent="0">
              <a:buNone/>
            </a:pPr>
            <a:r>
              <a:rPr lang="en-US" dirty="0"/>
              <a:t>    &lt;/div&gt;</a:t>
            </a:r>
          </a:p>
        </p:txBody>
      </p:sp>
    </p:spTree>
    <p:extLst>
      <p:ext uri="{BB962C8B-B14F-4D97-AF65-F5344CB8AC3E}">
        <p14:creationId xmlns:p14="http://schemas.microsoft.com/office/powerpoint/2010/main" val="96984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3"/>
            <a:ext cx="10515600" cy="5171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Task 3: Test Responsiveness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802106"/>
            <a:ext cx="11228070" cy="59034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Make </a:t>
            </a:r>
            <a:r>
              <a:rPr lang="en-US" dirty="0"/>
              <a:t>alterations to the images so that they resize </a:t>
            </a:r>
            <a:r>
              <a:rPr lang="en-US" dirty="0" smtClean="0"/>
              <a:t>automatically. Test the webpage.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Question: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Which </a:t>
            </a:r>
            <a:r>
              <a:rPr lang="en-US" dirty="0"/>
              <a:t>class should you apply to images to make them resize automatically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i="1" dirty="0" smtClean="0"/>
              <a:t>     Research Bootstrap documentation.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Answer:</a:t>
            </a:r>
          </a:p>
          <a:p>
            <a:pPr marL="0" indent="0">
              <a:buNone/>
            </a:pPr>
            <a:r>
              <a:rPr lang="en-US" dirty="0" smtClean="0"/>
              <a:t>     The </a:t>
            </a:r>
            <a:r>
              <a:rPr lang="en-US" dirty="0"/>
              <a:t>correct class</a:t>
            </a:r>
            <a:r>
              <a:rPr lang="en-US" b="1" dirty="0"/>
              <a:t>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b="1" dirty="0" err="1" smtClean="0"/>
              <a:t>img</a:t>
            </a:r>
            <a:r>
              <a:rPr lang="en-US" b="1" dirty="0" smtClean="0"/>
              <a:t>-responsive.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/>
              <a:t>&lt;div class=" row "&gt;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           </a:t>
            </a:r>
            <a:r>
              <a:rPr lang="en-US" dirty="0"/>
              <a:t>&lt;div class="</a:t>
            </a:r>
            <a:r>
              <a:rPr lang="en-US" b="1" dirty="0"/>
              <a:t>col-md-12</a:t>
            </a:r>
            <a:r>
              <a:rPr lang="en-US" dirty="0"/>
              <a:t>"&gt;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class="</a:t>
            </a:r>
            <a:r>
              <a:rPr lang="en-US" dirty="0" err="1"/>
              <a:t>img</a:t>
            </a:r>
            <a:r>
              <a:rPr lang="en-US" dirty="0"/>
              <a:t>-responsive" </a:t>
            </a:r>
            <a:r>
              <a:rPr lang="en-US" dirty="0" err="1"/>
              <a:t>src</a:t>
            </a:r>
            <a:r>
              <a:rPr lang="en-US" dirty="0"/>
              <a:t>="images/girl.png" alt="girl"&gt;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&lt;/</a:t>
            </a:r>
            <a:r>
              <a:rPr lang="en-US" dirty="0"/>
              <a:t>div&gt;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/>
              <a:t>&lt;/div</a:t>
            </a:r>
            <a:r>
              <a:rPr lang="en-US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6386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3"/>
            <a:ext cx="10515600" cy="517191"/>
          </a:xfrm>
        </p:spPr>
        <p:txBody>
          <a:bodyPr>
            <a:noAutofit/>
          </a:bodyPr>
          <a:lstStyle/>
          <a:p>
            <a:r>
              <a:rPr lang="en-US" dirty="0" smtClean="0"/>
              <a:t>Task 4: Customize with additional 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2005262"/>
            <a:ext cx="5841933" cy="4700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Include styles </a:t>
            </a:r>
            <a:r>
              <a:rPr lang="en-US" dirty="0"/>
              <a:t>that are unique within </a:t>
            </a:r>
            <a:r>
              <a:rPr lang="en-US" dirty="0" smtClean="0"/>
              <a:t>your own </a:t>
            </a:r>
            <a:r>
              <a:rPr lang="en-US" dirty="0"/>
              <a:t>page</a:t>
            </a:r>
            <a:r>
              <a:rPr lang="en-US" dirty="0" smtClean="0"/>
              <a:t>.</a:t>
            </a:r>
          </a:p>
          <a:p>
            <a:endParaRPr lang="en-US" sz="3600" dirty="0"/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/>
              <a:t>C</a:t>
            </a:r>
            <a:r>
              <a:rPr lang="en-US" sz="3600" dirty="0" smtClean="0"/>
              <a:t>hange background color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 smtClean="0"/>
              <a:t>set margins </a:t>
            </a:r>
            <a:r>
              <a:rPr lang="en-US" sz="3600" dirty="0"/>
              <a:t>and </a:t>
            </a:r>
            <a:r>
              <a:rPr lang="en-US" sz="3600" dirty="0" smtClean="0"/>
              <a:t>padding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 smtClean="0"/>
              <a:t>Modify font </a:t>
            </a:r>
            <a:r>
              <a:rPr lang="en-US" sz="3600" dirty="0"/>
              <a:t>styles (color, typeface, weight)</a:t>
            </a:r>
          </a:p>
        </p:txBody>
      </p:sp>
      <p:pic>
        <p:nvPicPr>
          <p:cNvPr id="4" name="Picture 3" descr="Macintosh HD:Users:trishcornez:Desktop:Screen Shot 2016-02-10 at 8.31.2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8" y="641684"/>
            <a:ext cx="2883568" cy="5894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8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3" descr="Macintosh HD:Users:trishcornez:Desktop:Screen Shot 2016-02-10 at 8.48.39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8" y="0"/>
            <a:ext cx="5374103" cy="692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80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Modal are Bootstrap features that uses JavaScript for interactivity.</a:t>
            </a:r>
          </a:p>
          <a:p>
            <a:r>
              <a:rPr lang="en-US" dirty="0" smtClean="0"/>
              <a:t>Typically modal attributes </a:t>
            </a:r>
            <a:r>
              <a:rPr lang="en-US" dirty="0"/>
              <a:t>are attached to a button. </a:t>
            </a:r>
            <a:endParaRPr lang="en-US" dirty="0" smtClean="0"/>
          </a:p>
          <a:p>
            <a:r>
              <a:rPr lang="en-US" dirty="0" smtClean="0"/>
              <a:t>An image can also serve as a button. We will attach modals </a:t>
            </a:r>
            <a:r>
              <a:rPr lang="en-US" dirty="0"/>
              <a:t>to the images in our portfolio.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copy and paste solution can be found on the next slide.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7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611" y="135355"/>
            <a:ext cx="6096000" cy="88331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&lt;!DOCTYPE html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&lt;html land="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en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&lt;head&gt;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&lt;meta charset="utf-8"&gt;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&lt;title&gt;Lab Bootstrap&lt;/title&gt;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&lt;link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rel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="stylesheet"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href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="https://maxcdn.bootstrapcdn.com/bootstrap/3.3.6/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css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/bootstrap.min.css"&gt;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&lt;script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src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="https://ajax.googleapis.com/ajax/libs/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jquery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/1.12.0/jquery.min.js"&gt;&lt;/script&gt;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&lt;script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src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="http://maxcdn.bootstrapcdn.com/bootstrap/3.3.6/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js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/bootstrap.min.js"&gt;&lt;/script&gt;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&lt;/head&gt;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&lt;body&gt;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&lt;div class="container"&gt;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&lt;div class="row"&gt;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class="col-md-6"&gt;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img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src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="images/demo.gif" alt "logo"&gt;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class="col-md-6 text-right text-uppercase"&gt;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&lt;h1&gt;Bobo Smith&lt;/h1&gt;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&lt;h4&gt;Web Programmer&lt;/h4&gt;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&lt;div class="row"&gt;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class="col-md-12"&gt; &lt;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img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class="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img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-responsive"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src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="images/girl.png" alt="girl"&gt;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&lt;div class="row"&gt;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class="col-md-12"&gt;&lt;h1&gt;Features&lt;/h1&gt;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&lt;div class="row"&gt;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class="col-md-4"&gt;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img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src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="images/bw1.png" alt="bw1" width=100%" data-toggle="modal" data-target="#project1"&gt;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&lt;h4 class="text-uppercase"&gt;JavaScript&lt;/h4&gt; &lt;p&gt;https://github.com/android&lt;/p&gt;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class="col-md-4"&gt;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</a:t>
            </a:r>
            <a:r>
              <a:rPr lang="de-DE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&lt;img src="images/bw2.png" alt="bs2" width="100%"&gt;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de-DE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&lt;h4 class="text-uppercase"&gt;Samples&lt;/h4&gt;&lt;p&gt;https://github.com/model&lt;/p&gt;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class="col-md-4"&gt;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</a:t>
            </a:r>
            <a:r>
              <a:rPr lang="de-DE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&lt;img src="images/bw3.png" alt="bs3" width="100%"&gt;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de-DE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&lt;h4 class="text-uppercase"&gt;Back-end&lt;/h4&gt;   &lt;p&gt;https://github.com/sample&lt;/p&gt;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&lt;!-- MODAL FOR FEATURE PROJECT 1 --&gt;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&lt;div class="modal fade" id="project1"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tabindex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="-1" role="dialog" aria-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labelledby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myModalLabel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" aria-hidden="true"&gt;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&lt;div class="modal-dialog"&gt;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&lt;div class="modal-content"&gt;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&lt;div class="modal-header"&gt;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&lt;h4 class="modal-title" id="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myModalLabel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"&gt;Favorite feature Page&lt;/h4&gt;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&lt;div class="modal-body"&gt;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&lt;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img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class="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img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-responsive"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src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="images/bw1.png"&gt;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this was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dkdkd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there are no places to go.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I must turn back now before it all disappears before my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eyes.  The fries are cold, but the coffee is strong and hot.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I will survive.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&lt;div class="modal-footer"&gt;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  &lt;button type="button" class="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btn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btn</a:t>
            </a:r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-default" data-dismiss="modal"&gt;Close&lt;/button&gt;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 &lt;/div&gt;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&lt;/body&gt;</a:t>
            </a:r>
            <a:endParaRPr lang="en-US" sz="3600" dirty="0" smtClean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sz="800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&lt;/html&gt;</a:t>
            </a:r>
            <a:endParaRPr lang="en-US" sz="3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5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</a:t>
            </a:r>
            <a:r>
              <a:rPr lang="en-US" dirty="0"/>
              <a:t>trade off </a:t>
            </a:r>
            <a:r>
              <a:rPr lang="en-US" dirty="0" smtClean="0"/>
              <a:t>between </a:t>
            </a:r>
            <a:r>
              <a:rPr lang="en-US" dirty="0"/>
              <a:t>using an established framework like Bootstrap or using your own </a:t>
            </a:r>
            <a:r>
              <a:rPr lang="en-US" dirty="0" smtClean="0"/>
              <a:t>framework. </a:t>
            </a:r>
          </a:p>
          <a:p>
            <a:endParaRPr lang="en-US" dirty="0" smtClean="0"/>
          </a:p>
          <a:p>
            <a:r>
              <a:rPr lang="en-US" dirty="0" smtClean="0"/>
              <a:t>Bootstrap has a </a:t>
            </a:r>
            <a:r>
              <a:rPr lang="en-US" dirty="0"/>
              <a:t>lot of features – You can build a tremendous amount with Bootstrap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However, when you </a:t>
            </a:r>
            <a:r>
              <a:rPr lang="en-US" dirty="0"/>
              <a:t>want to </a:t>
            </a:r>
            <a:r>
              <a:rPr lang="en-US" dirty="0" smtClean="0"/>
              <a:t>do things Bootstrap doesn't </a:t>
            </a:r>
            <a:r>
              <a:rPr lang="en-US" dirty="0"/>
              <a:t>support, you </a:t>
            </a:r>
            <a:r>
              <a:rPr lang="en-US" dirty="0" smtClean="0"/>
              <a:t>may wish to construct your own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There is a lot </a:t>
            </a:r>
            <a:r>
              <a:rPr lang="en-US" dirty="0"/>
              <a:t>of </a:t>
            </a:r>
            <a:r>
              <a:rPr lang="en-US" dirty="0" smtClean="0"/>
              <a:t>freedom when implementing your own framework.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4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is Bootstrap?</a:t>
            </a:r>
            <a:r>
              <a:rPr lang="en-US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Bootstrap is a professionally developed framework from Twitter.</a:t>
            </a:r>
          </a:p>
          <a:p>
            <a:r>
              <a:rPr lang="en-US" dirty="0"/>
              <a:t>There are dozens of frameworks available, but Bootstrap is currently either one of the most popular or the most popular frameworks available. </a:t>
            </a:r>
            <a:endParaRPr lang="en-US" dirty="0" smtClean="0"/>
          </a:p>
          <a:p>
            <a:r>
              <a:rPr lang="en-US" dirty="0" smtClean="0"/>
              <a:t>Bootstrap </a:t>
            </a:r>
            <a:r>
              <a:rPr lang="en-US" dirty="0"/>
              <a:t>provides a framework similar to the one we created earlier in the week.  This framework is a responsive </a:t>
            </a:r>
            <a:r>
              <a:rPr lang="en-US" dirty="0" smtClean="0"/>
              <a:t>and </a:t>
            </a:r>
            <a:r>
              <a:rPr lang="en-US" dirty="0"/>
              <a:t>is organized by a grid of rows and columns.</a:t>
            </a:r>
          </a:p>
          <a:p>
            <a:r>
              <a:rPr lang="en-US" dirty="0" err="1"/>
              <a:t>Boostrap</a:t>
            </a:r>
            <a:r>
              <a:rPr lang="en-US" dirty="0"/>
              <a:t> also include some advanced </a:t>
            </a:r>
            <a:r>
              <a:rPr lang="en-US" dirty="0" smtClean="0"/>
              <a:t>functionality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C</a:t>
            </a:r>
            <a:r>
              <a:rPr lang="en-US" dirty="0" smtClean="0"/>
              <a:t>ollection </a:t>
            </a:r>
            <a:r>
              <a:rPr lang="en-US" dirty="0"/>
              <a:t>of typography classes </a:t>
            </a:r>
            <a:endParaRPr lang="en-US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 </a:t>
            </a:r>
            <a:r>
              <a:rPr lang="en-US" dirty="0"/>
              <a:t>JavaScript </a:t>
            </a:r>
            <a:r>
              <a:rPr lang="en-US" dirty="0" smtClean="0"/>
              <a:t>modules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0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Bootstrap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5625"/>
            <a:ext cx="116700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://bootstrapdocs.com/v3.0.3/docs/css/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Research the </a:t>
            </a:r>
            <a:r>
              <a:rPr lang="en-US" dirty="0"/>
              <a:t>grid </a:t>
            </a:r>
            <a:r>
              <a:rPr lang="en-US" dirty="0" smtClean="0"/>
              <a:t>system in Bootstrap.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Question: Classes are based on a grid system. What are those classes?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</a:t>
            </a:r>
            <a:r>
              <a:rPr lang="en-US" dirty="0"/>
              <a:t>: Where are rows placed?</a:t>
            </a:r>
          </a:p>
          <a:p>
            <a:pPr marL="0" indent="0">
              <a:buNone/>
            </a:pPr>
            <a:r>
              <a:rPr lang="en-US" dirty="0"/>
              <a:t>Question: How many columns can be placed in a row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Question: What Media query breakpoint is used for a small tablet device?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5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790"/>
            <a:ext cx="10515600" cy="64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classes used to create the mockup?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9863" y="882317"/>
            <a:ext cx="8963526" cy="57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2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43" y="136051"/>
            <a:ext cx="7400925" cy="4133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043" y="5569786"/>
            <a:ext cx="596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475" y="4375919"/>
            <a:ext cx="47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All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content was organized in a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grid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container. 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grid container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holds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four rows. </a:t>
            </a: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Each row contains columns. The first row holds two columns. The second and third rows hold one column. The last row holds three columns.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6043" y="4375919"/>
            <a:ext cx="1852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.grid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.row        </a:t>
            </a:r>
          </a:p>
          <a:p>
            <a:endParaRPr lang="en-US" dirty="0" smtClean="0">
              <a:solidFill>
                <a:srgbClr val="0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.col-1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.col-2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…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.col-12</a:t>
            </a:r>
          </a:p>
        </p:txBody>
      </p:sp>
      <p:sp>
        <p:nvSpPr>
          <p:cNvPr id="6" name="Rectangle 5"/>
          <p:cNvSpPr/>
          <p:nvPr/>
        </p:nvSpPr>
        <p:spPr>
          <a:xfrm>
            <a:off x="924426" y="5160749"/>
            <a:ext cx="243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Bootstrap classes</a:t>
            </a:r>
          </a:p>
        </p:txBody>
      </p:sp>
    </p:spTree>
    <p:extLst>
      <p:ext uri="{BB962C8B-B14F-4D97-AF65-F5344CB8AC3E}">
        <p14:creationId xmlns:p14="http://schemas.microsoft.com/office/powerpoint/2010/main" val="235315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Usage: Link or Download?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Bootstrap is </a:t>
            </a:r>
            <a:r>
              <a:rPr lang="en-US" dirty="0" smtClean="0"/>
              <a:t>big!</a:t>
            </a:r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two options for using Bootstrap.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Link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CDN (content delivery network)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Download</a:t>
            </a:r>
            <a:r>
              <a:rPr lang="en-US" dirty="0" smtClean="0"/>
              <a:t> </a:t>
            </a:r>
            <a:r>
              <a:rPr lang="en-US" dirty="0"/>
              <a:t>bootstrap and use it directly from our CSS </a:t>
            </a:r>
            <a:r>
              <a:rPr lang="en-US" dirty="0" smtClean="0"/>
              <a:t>folder.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4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Usage: Using a Link to the CSS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70" y="1908809"/>
            <a:ext cx="10515600" cy="309086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link </a:t>
            </a:r>
            <a:r>
              <a:rPr lang="en-US" dirty="0" smtClean="0"/>
              <a:t>CDN (content delivery network) </a:t>
            </a:r>
            <a:r>
              <a:rPr lang="en-US" dirty="0" smtClean="0"/>
              <a:t>makes </a:t>
            </a:r>
            <a:r>
              <a:rPr lang="en-US" dirty="0"/>
              <a:t>it easy to reference </a:t>
            </a:r>
            <a:r>
              <a:rPr lang="en-US" dirty="0" smtClean="0"/>
              <a:t>Bootstrap files </a:t>
            </a:r>
            <a:r>
              <a:rPr lang="en-US" dirty="0"/>
              <a:t>located on another network. </a:t>
            </a:r>
          </a:p>
          <a:p>
            <a:pPr lvl="0"/>
            <a:r>
              <a:rPr lang="en-US" dirty="0"/>
              <a:t>F</a:t>
            </a:r>
            <a:r>
              <a:rPr lang="en-US" dirty="0" smtClean="0"/>
              <a:t>unctionality can be added quickly.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NOTE: We will be using a CDN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21920" y="4599562"/>
            <a:ext cx="12641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 &lt;link </a:t>
            </a:r>
            <a:r>
              <a:rPr lang="en-US" sz="2000" dirty="0" err="1" smtClean="0"/>
              <a:t>rel</a:t>
            </a:r>
            <a:r>
              <a:rPr lang="en-US" sz="2000" dirty="0" smtClean="0"/>
              <a:t>="stylesheet" </a:t>
            </a:r>
            <a:r>
              <a:rPr lang="en-US" sz="2000" dirty="0" err="1" smtClean="0"/>
              <a:t>href</a:t>
            </a:r>
            <a:r>
              <a:rPr lang="en-US" sz="2000" dirty="0" smtClean="0"/>
              <a:t>="https://maxcdn.bootstrapcdn.com/bootstrap/3.3.6/</a:t>
            </a:r>
            <a:r>
              <a:rPr lang="en-US" sz="2000" dirty="0" err="1" smtClean="0"/>
              <a:t>css</a:t>
            </a:r>
            <a:r>
              <a:rPr lang="en-US" sz="2000" dirty="0" smtClean="0"/>
              <a:t>/bootstrap.min.css"&gt;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5894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Usage: Download</a:t>
            </a:r>
            <a:r>
              <a:rPr lang="en-US" dirty="0"/>
              <a:t> </a:t>
            </a:r>
            <a:r>
              <a:rPr lang="en-US" dirty="0" smtClean="0"/>
              <a:t>Bootstrap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Remember that bootstrap </a:t>
            </a:r>
            <a:r>
              <a:rPr lang="en-US" dirty="0"/>
              <a:t>is </a:t>
            </a:r>
            <a:r>
              <a:rPr lang="en-US" dirty="0" smtClean="0"/>
              <a:t>big!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ootstrap can be downloaded and used directly </a:t>
            </a:r>
            <a:r>
              <a:rPr lang="en-US" dirty="0"/>
              <a:t>from our CSS </a:t>
            </a:r>
            <a:r>
              <a:rPr lang="en-US" dirty="0" smtClean="0"/>
              <a:t>folder. </a:t>
            </a:r>
          </a:p>
          <a:p>
            <a:pPr lvl="0"/>
            <a:r>
              <a:rPr lang="en-US" dirty="0" smtClean="0"/>
              <a:t>Downloading </a:t>
            </a:r>
            <a:r>
              <a:rPr lang="en-US" dirty="0"/>
              <a:t>bootstrap is flexible. </a:t>
            </a:r>
            <a:endParaRPr lang="en-US" dirty="0" smtClean="0"/>
          </a:p>
          <a:p>
            <a:pPr lvl="0"/>
            <a:r>
              <a:rPr lang="en-US" dirty="0" smtClean="0"/>
              <a:t>Bootstrap </a:t>
            </a:r>
            <a:r>
              <a:rPr lang="en-US" dirty="0"/>
              <a:t>allows us to pick and choose </a:t>
            </a:r>
            <a:r>
              <a:rPr lang="en-US" dirty="0" smtClean="0"/>
              <a:t>specific parts </a:t>
            </a:r>
            <a:r>
              <a:rPr lang="en-US" dirty="0"/>
              <a:t>of the framework that we </a:t>
            </a:r>
            <a:r>
              <a:rPr lang="en-US" dirty="0" smtClean="0"/>
              <a:t>need.</a:t>
            </a:r>
          </a:p>
        </p:txBody>
      </p:sp>
    </p:spTree>
    <p:extLst>
      <p:ext uri="{BB962C8B-B14F-4D97-AF65-F5344CB8AC3E}">
        <p14:creationId xmlns:p14="http://schemas.microsoft.com/office/powerpoint/2010/main" val="190260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 a Website using Bootstrap</a:t>
            </a:r>
            <a:endParaRPr lang="en-US" dirty="0"/>
          </a:p>
        </p:txBody>
      </p:sp>
      <p:pic>
        <p:nvPicPr>
          <p:cNvPr id="4" name="Picture 3" descr="Macintosh HD:Users:trishcornez:Desktop:CS222:WEEK 4 - Build a CSS Framework:l5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59" y="1420494"/>
            <a:ext cx="8370263" cy="509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34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932</Words>
  <Application>Microsoft Office PowerPoint</Application>
  <PresentationFormat>Widescreen</PresentationFormat>
  <Paragraphs>240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Bootstrap  </vt:lpstr>
      <vt:lpstr>What is Bootstrap? </vt:lpstr>
      <vt:lpstr>Explore Bootstrap Documentation</vt:lpstr>
      <vt:lpstr>What classes used to create the mockup?</vt:lpstr>
      <vt:lpstr>PowerPoint Presentation</vt:lpstr>
      <vt:lpstr>Bootstrap Usage: Link or Download?</vt:lpstr>
      <vt:lpstr>Bootstrap Usage: Using a Link to the CSS files</vt:lpstr>
      <vt:lpstr>Bootstrap Usage: Download Bootstrap</vt:lpstr>
      <vt:lpstr>Build a Website using Bootstrap</vt:lpstr>
      <vt:lpstr>Task 1: Construct the design by considering the DOM</vt:lpstr>
      <vt:lpstr>Task 2: Build the Webpage using the DOM design and bootstrap</vt:lpstr>
      <vt:lpstr>Task 2 continued…….Rows 1 - 3</vt:lpstr>
      <vt:lpstr>Task 2 continued……. Rows 4 - 6</vt:lpstr>
      <vt:lpstr>Task 3: Test Responsiveness</vt:lpstr>
      <vt:lpstr>Task 4: Customize with additional CSS</vt:lpstr>
      <vt:lpstr>Solution</vt:lpstr>
      <vt:lpstr>Modals</vt:lpstr>
      <vt:lpstr>PowerPoint Presentation</vt:lpstr>
      <vt:lpstr>Bootstrap Tradeoffs</vt:lpstr>
    </vt:vector>
  </TitlesOfParts>
  <Company>UofR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  </dc:title>
  <dc:creator>Cornez, Trish</dc:creator>
  <cp:lastModifiedBy>Cornez, Trish</cp:lastModifiedBy>
  <cp:revision>21</cp:revision>
  <dcterms:created xsi:type="dcterms:W3CDTF">2018-01-22T21:53:12Z</dcterms:created>
  <dcterms:modified xsi:type="dcterms:W3CDTF">2018-01-24T16:28:19Z</dcterms:modified>
</cp:coreProperties>
</file>